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5" r:id="rId5"/>
    <p:sldId id="277" r:id="rId6"/>
    <p:sldId id="276" r:id="rId7"/>
    <p:sldId id="279" r:id="rId8"/>
    <p:sldId id="280" r:id="rId9"/>
    <p:sldId id="281" r:id="rId10"/>
    <p:sldId id="282" r:id="rId11"/>
    <p:sldId id="284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265" y="402590"/>
            <a:ext cx="11761470" cy="1131570"/>
          </a:xfrm>
        </p:spPr>
        <p:txBody>
          <a:bodyPr anchor="t" anchorCtr="0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CLIL-GEOGRAPHY: READING  A MAP 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ading-a-map-1-638"/>
          <p:cNvPicPr>
            <a:picLocks noChangeAspect="1"/>
          </p:cNvPicPr>
          <p:nvPr/>
        </p:nvPicPr>
        <p:blipFill>
          <a:blip r:embed="rId1"/>
          <a:srcRect t="25164" b="10202"/>
          <a:stretch>
            <a:fillRect/>
          </a:stretch>
        </p:blipFill>
        <p:spPr>
          <a:xfrm>
            <a:off x="215265" y="1534160"/>
            <a:ext cx="11760835" cy="515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untitled-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3390" y="1162685"/>
            <a:ext cx="5551170" cy="41630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605" y="1400810"/>
            <a:ext cx="5181600" cy="3048635"/>
          </a:xfrm>
        </p:spPr>
        <p:txBody>
          <a:bodyPr>
            <a:noAutofit/>
          </a:bodyPr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FOLLOW TEACHER’S INSTRUTIONS.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GROUPS.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 descr="cbdbbdf08d34cf7fc2d227a44bcc947d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/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/>
              </a:tblGrid>
              <a:tr h="28003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  <a:endParaRPr lang="en-US" sz="4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1: Puzzles and games.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 descr="draw-and-gues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6080" y="338455"/>
            <a:ext cx="3895090" cy="38950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606925" y="2402205"/>
            <a:ext cx="7079615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Game rules: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gives a student a word 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and he/she has to draw to explain 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that word.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invites some students to 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answer.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ext Box 10"/>
          <p:cNvSpPr txBox="1"/>
          <p:nvPr/>
        </p:nvSpPr>
        <p:spPr>
          <a:xfrm>
            <a:off x="4920615" y="2040890"/>
            <a:ext cx="16357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WITH 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MAPS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59300" y="2040255"/>
            <a:ext cx="2466340" cy="13227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069340" y="1043940"/>
            <a:ext cx="35833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places.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07695" y="3362960"/>
            <a:ext cx="342582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some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information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a place.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859270" y="797560"/>
            <a:ext cx="484695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There are 2 common types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maps: paper and online.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00165" y="4051935"/>
            <a:ext cx="5772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a way when we lost.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3917315" y="5570220"/>
            <a:ext cx="26238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- We can learn.</a:t>
            </a:r>
            <a:endParaRPr lang="en-US" sz="3200">
              <a:latin typeface="Times New Roman" panose="02020603050405020304" charset="0"/>
              <a:ea typeface="Yu Gothic Medium" panose="020B0500000000000000" charset="-128"/>
              <a:cs typeface="Times New Roman" panose="02020603050405020304" charset="0"/>
            </a:endParaRPr>
          </a:p>
        </p:txBody>
      </p:sp>
      <p:cxnSp>
        <p:nvCxnSpPr>
          <p:cNvPr id="18" name="Straight Connector 17"/>
          <p:cNvCxnSpPr>
            <a:stCxn id="12" idx="1"/>
            <a:endCxn id="13" idx="2"/>
          </p:cNvCxnSpPr>
          <p:nvPr/>
        </p:nvCxnSpPr>
        <p:spPr>
          <a:xfrm flipH="1" flipV="1">
            <a:off x="2861310" y="1627505"/>
            <a:ext cx="2059305" cy="606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3"/>
            <a:endCxn id="24" idx="3"/>
          </p:cNvCxnSpPr>
          <p:nvPr/>
        </p:nvCxnSpPr>
        <p:spPr>
          <a:xfrm flipH="1">
            <a:off x="3917315" y="3169285"/>
            <a:ext cx="1003300" cy="97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0"/>
            <a:endCxn id="12" idx="4"/>
          </p:cNvCxnSpPr>
          <p:nvPr/>
        </p:nvCxnSpPr>
        <p:spPr>
          <a:xfrm flipV="1">
            <a:off x="5229225" y="3362960"/>
            <a:ext cx="563245" cy="22072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0"/>
            <a:endCxn id="12" idx="6"/>
          </p:cNvCxnSpPr>
          <p:nvPr/>
        </p:nvCxnSpPr>
        <p:spPr>
          <a:xfrm flipH="1" flipV="1">
            <a:off x="7025640" y="2701925"/>
            <a:ext cx="2261235" cy="1350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  <a:endCxn id="12" idx="7"/>
          </p:cNvCxnSpPr>
          <p:nvPr/>
        </p:nvCxnSpPr>
        <p:spPr>
          <a:xfrm flipH="1">
            <a:off x="6664325" y="1336040"/>
            <a:ext cx="194945" cy="897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91870" y="899795"/>
            <a:ext cx="375412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63195" y="3362960"/>
            <a:ext cx="3754120" cy="15678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00165" y="4051935"/>
            <a:ext cx="5772785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59905" y="638175"/>
            <a:ext cx="4846955" cy="12363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27450" y="5570220"/>
            <a:ext cx="313309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ldLvl="0" animBg="1"/>
      <p:bldP spid="12" grpId="1" animBg="1"/>
      <p:bldP spid="13" grpId="0"/>
      <p:bldP spid="13" grpId="1"/>
      <p:bldP spid="17" grpId="0"/>
      <p:bldP spid="17" grpId="1"/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r="15732" b="74192"/>
          <a:stretch>
            <a:fillRect/>
          </a:stretch>
        </p:blipFill>
        <p:spPr>
          <a:xfrm>
            <a:off x="838200" y="436245"/>
            <a:ext cx="10515600" cy="1183640"/>
          </a:xfrm>
          <a:prstGeom prst="round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39950" y="22802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906905" y="2078355"/>
            <a:ext cx="6233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path, hill, railway, forest, river, road 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906905" y="2138680"/>
            <a:ext cx="6142355" cy="6515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-618" t="47198" r="80240"/>
          <a:stretch>
            <a:fillRect/>
          </a:stretch>
        </p:blipFill>
        <p:spPr>
          <a:xfrm>
            <a:off x="262890" y="3141980"/>
            <a:ext cx="2186940" cy="1577340"/>
          </a:xfrm>
          <a:prstGeom prst="ellipse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"/>
          <a:srcRect l="17365" t="47210" r="60466"/>
          <a:stretch>
            <a:fillRect/>
          </a:stretch>
        </p:blipFill>
        <p:spPr>
          <a:xfrm>
            <a:off x="2931160" y="3323590"/>
            <a:ext cx="2231390" cy="1214120"/>
          </a:xfrm>
          <a:prstGeom prst="ellipse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"/>
          <a:srcRect l="35613" t="43240" r="51201"/>
          <a:stretch>
            <a:fillRect/>
          </a:stretch>
        </p:blipFill>
        <p:spPr>
          <a:xfrm>
            <a:off x="5952490" y="3141980"/>
            <a:ext cx="2188210" cy="2151380"/>
          </a:xfrm>
          <a:prstGeom prst="ellipse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"/>
          <a:srcRect l="45797" t="36695" r="30245"/>
          <a:stretch>
            <a:fillRect/>
          </a:stretch>
        </p:blipFill>
        <p:spPr>
          <a:xfrm>
            <a:off x="9059545" y="3323590"/>
            <a:ext cx="2037080" cy="1229995"/>
          </a:xfrm>
          <a:prstGeom prst="ellipse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"/>
          <a:srcRect l="67353" t="35354" r="20049"/>
          <a:stretch>
            <a:fillRect/>
          </a:stretch>
        </p:blipFill>
        <p:spPr>
          <a:xfrm>
            <a:off x="2449830" y="4553585"/>
            <a:ext cx="1707515" cy="2001520"/>
          </a:xfrm>
          <a:prstGeom prst="ellipse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"/>
          <a:srcRect l="77230" t="27521"/>
          <a:stretch>
            <a:fillRect/>
          </a:stretch>
        </p:blipFill>
        <p:spPr>
          <a:xfrm>
            <a:off x="7707630" y="5146040"/>
            <a:ext cx="2219960" cy="161417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4" name="Content Placeholder 13"/>
          <p:cNvGraphicFramePr/>
          <p:nvPr>
            <p:ph sz="half" idx="1"/>
          </p:nvPr>
        </p:nvGraphicFramePr>
        <p:xfrm>
          <a:off x="3330575" y="120015"/>
          <a:ext cx="5181600" cy="626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</a:tblGrid>
              <a:tr h="104394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44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4394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44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44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44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-618" t="47198" r="80240"/>
          <a:stretch>
            <a:fillRect/>
          </a:stretch>
        </p:blipFill>
        <p:spPr>
          <a:xfrm>
            <a:off x="3504565" y="120015"/>
            <a:ext cx="2339975" cy="1012825"/>
          </a:xfrm>
          <a:prstGeom prst="ellipse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1"/>
          <a:srcRect l="17365" t="47210" r="60466"/>
          <a:stretch>
            <a:fillRect/>
          </a:stretch>
        </p:blipFill>
        <p:spPr>
          <a:xfrm>
            <a:off x="3559175" y="1241425"/>
            <a:ext cx="2231390" cy="935355"/>
          </a:xfrm>
          <a:prstGeom prst="ellipse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"/>
          <a:srcRect l="35613" t="43240" r="51201"/>
          <a:stretch>
            <a:fillRect/>
          </a:stretch>
        </p:blipFill>
        <p:spPr>
          <a:xfrm>
            <a:off x="3843655" y="2291080"/>
            <a:ext cx="914400" cy="899160"/>
          </a:xfrm>
          <a:prstGeom prst="ellipse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"/>
          <a:srcRect l="45797" t="36695" r="30245"/>
          <a:stretch>
            <a:fillRect/>
          </a:stretch>
        </p:blipFill>
        <p:spPr>
          <a:xfrm>
            <a:off x="3559175" y="3284220"/>
            <a:ext cx="2037080" cy="950595"/>
          </a:xfrm>
          <a:prstGeom prst="ellipse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"/>
          <a:srcRect l="67353" t="35354" r="20049"/>
          <a:stretch>
            <a:fillRect/>
          </a:stretch>
        </p:blipFill>
        <p:spPr>
          <a:xfrm>
            <a:off x="3947160" y="4336415"/>
            <a:ext cx="810895" cy="951230"/>
          </a:xfrm>
          <a:prstGeom prst="ellipse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1"/>
          <a:srcRect l="77230" t="27521"/>
          <a:stretch>
            <a:fillRect/>
          </a:stretch>
        </p:blipFill>
        <p:spPr>
          <a:xfrm>
            <a:off x="3559810" y="5389245"/>
            <a:ext cx="2036445" cy="885825"/>
          </a:xfrm>
          <a:prstGeom prst="ellipse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6327775" y="419100"/>
            <a:ext cx="11341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river 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6327775" y="1417320"/>
            <a:ext cx="98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road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6327775" y="2448560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hill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6327775" y="3467735"/>
            <a:ext cx="1492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railway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6327775" y="4519930"/>
            <a:ext cx="11677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forest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54750" y="5540375"/>
            <a:ext cx="9734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path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t="1029" r="19712" b="93792"/>
          <a:stretch>
            <a:fillRect/>
          </a:stretch>
        </p:blipFill>
        <p:spPr>
          <a:xfrm>
            <a:off x="838200" y="365125"/>
            <a:ext cx="4953000" cy="1002030"/>
          </a:xfrm>
          <a:prstGeom prst="round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t="7121" b="50255"/>
          <a:stretch>
            <a:fillRect/>
          </a:stretch>
        </p:blipFill>
        <p:spPr>
          <a:xfrm>
            <a:off x="838200" y="1691005"/>
            <a:ext cx="4953000" cy="463105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1"/>
          <a:srcRect t="49905"/>
          <a:stretch>
            <a:fillRect/>
          </a:stretch>
        </p:blipFill>
        <p:spPr>
          <a:xfrm>
            <a:off x="6042660" y="365125"/>
            <a:ext cx="6000750" cy="3954145"/>
          </a:xfrm>
          <a:prstGeom prst="rect">
            <a:avLst/>
          </a:prstGeom>
        </p:spPr>
      </p:pic>
      <p:pic>
        <p:nvPicPr>
          <p:cNvPr id="7" name="Friends Plus for Vietnam G6 SB Track 1.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5085" y="4779010"/>
            <a:ext cx="619125" cy="6191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451350" y="4017645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05560" y="4250055"/>
            <a:ext cx="3672840" cy="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05560" y="4485640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63570" y="5165090"/>
            <a:ext cx="189230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05560" y="5398135"/>
            <a:ext cx="359537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86510" y="5661660"/>
            <a:ext cx="248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7840" y="5646420"/>
            <a:ext cx="319532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5560" y="5882005"/>
            <a:ext cx="2245995" cy="1206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06495" y="5894070"/>
            <a:ext cx="1396365" cy="15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305560" y="6111240"/>
            <a:ext cx="1858010" cy="1841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2917" t="49905" r="6011"/>
          <a:stretch>
            <a:fillRect/>
          </a:stretch>
        </p:blipFill>
        <p:spPr>
          <a:xfrm>
            <a:off x="261620" y="636905"/>
            <a:ext cx="4394835" cy="435165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5595" y="453390"/>
            <a:ext cx="6548120" cy="52946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56345" y="1737360"/>
            <a:ext cx="11322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53480" y="2624455"/>
            <a:ext cx="8528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08980" y="3291205"/>
            <a:ext cx="76136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88070" y="3291205"/>
            <a:ext cx="66738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06080" y="4228465"/>
            <a:ext cx="68135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55455" y="4228465"/>
            <a:ext cx="1737360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t="5286" r="9568" b="65973"/>
          <a:stretch>
            <a:fillRect/>
          </a:stretch>
        </p:blipFill>
        <p:spPr>
          <a:xfrm>
            <a:off x="694055" y="197485"/>
            <a:ext cx="8244205" cy="11239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850" y="1622425"/>
            <a:ext cx="6241415" cy="510159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684645" y="1622425"/>
            <a:ext cx="536003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1/ How many cable car stations are there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in the resort?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438265" y="2482850"/>
            <a:ext cx="433324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There are 4 cable car stations.</a:t>
            </a:r>
            <a:endParaRPr lang="en-US" sz="2500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684645" y="2999105"/>
            <a:ext cx="459295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2/ Can you find a restaurant in the 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Fantasy Park?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438265" y="3859530"/>
            <a:ext cx="220472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Yes, we can. </a:t>
            </a:r>
            <a:endParaRPr lang="en-US" sz="2500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684645" y="4491355"/>
            <a:ext cx="533019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3/ Which cable car line doesn’t cross the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Mơ river?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550025" y="5459730"/>
            <a:ext cx="54946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 cable car from Debay station </a:t>
            </a:r>
            <a:endParaRPr lang="en-US" sz="2500" u="sng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to Morin station. </a:t>
            </a:r>
            <a:endParaRPr lang="en-US" sz="2500" u="sng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untitled-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3390" y="1162685"/>
            <a:ext cx="5551170" cy="41630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835" y="1215390"/>
            <a:ext cx="5181600" cy="4057650"/>
          </a:xfrm>
        </p:spPr>
        <p:txBody>
          <a:bodyPr>
            <a:noAutofit/>
          </a:bodyPr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PAIRS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SHOW THE MAP IN FRONT OF THE CLASS AND DESCRIBE THE FEATURES ON IT.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WPS Presentation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Yu Gothic Medium</vt:lpstr>
      <vt:lpstr>Calibri</vt:lpstr>
      <vt:lpstr>Microsoft YaHei</vt:lpstr>
      <vt:lpstr>Arial Unicode MS</vt:lpstr>
      <vt:lpstr>Calibri Light</vt:lpstr>
      <vt:lpstr>Office Theme</vt:lpstr>
      <vt:lpstr>CLIL-GEOGRAPHY: READING  A MAP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CLIL-GEOGRAPHY: TIME ZONES</dc:title>
  <dc:creator/>
  <cp:lastModifiedBy>PHAM THI THUY</cp:lastModifiedBy>
  <cp:revision>49</cp:revision>
  <dcterms:created xsi:type="dcterms:W3CDTF">2021-04-29T05:38:00Z</dcterms:created>
  <dcterms:modified xsi:type="dcterms:W3CDTF">2021-07-22T03:34:20Z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